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E5E245-83EA-EF61-9051-6943DB6F43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DAB117-77E5-0B5E-8102-8434924D9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872228-5D63-D1D0-9CC0-3C93EC1C1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8AA274-EE23-394F-E880-F7620AF97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DEDF88-1293-AF8E-8C9B-B2F7BE3CD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14BF91-19C8-FEDA-6FAC-D06C2E4BD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F11AB1-01EB-B00B-07E5-9CD7C0A51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5B7E61-E073-C0E7-1579-C00648111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124</cp:revision>
  <dcterms:created xsi:type="dcterms:W3CDTF">2016-12-29T16:17:13Z</dcterms:created>
  <dcterms:modified xsi:type="dcterms:W3CDTF">2026-07-13T06:39:06Z</dcterms:modified>
</cp:coreProperties>
</file>