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9C5200-493D-4DA0-D0F1-34325388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4AD4B0-F851-A587-C94A-D1A7C5E1C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66056B-4BBE-624B-9743-FCB686580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65074C-57BC-5440-55F6-458E53C6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3523E6-4ABA-0A94-23B5-50B86896E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5BCEED-8A9E-308A-3A97-CC711924B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E68799-26D6-0516-D7A9-FF65DB92A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7ACB3E-BD7D-8096-761F-288AA75DA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121</cp:revision>
  <dcterms:created xsi:type="dcterms:W3CDTF">2016-12-29T16:17:13Z</dcterms:created>
  <dcterms:modified xsi:type="dcterms:W3CDTF">2026-07-13T06:36:36Z</dcterms:modified>
</cp:coreProperties>
</file>