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990600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895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D570C4-5187-FDE9-6535-51F522A2E38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54D892C-9D95-B10D-296E-2AF602599A8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E4DE84E-5286-F73C-09C4-734686C0D28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B7F8BBC-5FE4-135A-B49B-D513B3D917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66B9080-4D80-5834-D546-B1E5D4A25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A58C65-4835-EFFC-A392-E99713CDC258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3D2C106-46A0-8447-2D3D-D6BA65C189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21660F9-A9EB-8583-81FB-0229188BF7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0E8BA57-CA93-06E4-2910-9F6F5C68B20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19</cp:revision>
  <dcterms:created xsi:type="dcterms:W3CDTF">2016-12-29T16:17:13Z</dcterms:created>
  <dcterms:modified xsi:type="dcterms:W3CDTF">2024-06-30T06:45:08Z</dcterms:modified>
</cp:coreProperties>
</file>