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ounded Rectangle 30">
            <a:extLst>
              <a:ext uri="{FF2B5EF4-FFF2-40B4-BE49-F238E27FC236}">
                <a16:creationId xmlns:a16="http://schemas.microsoft.com/office/drawing/2014/main" id="{4FD84CF1-2A74-58AA-7996-B9B29CE4FADD}"/>
              </a:ext>
            </a:extLst>
          </p:cNvPr>
          <p:cNvSpPr/>
          <p:nvPr/>
        </p:nvSpPr>
        <p:spPr>
          <a:xfrm rot="5400000">
            <a:off x="4419600" y="4105926"/>
            <a:ext cx="304800" cy="3048000"/>
          </a:xfrm>
          <a:prstGeom prst="roundRect">
            <a:avLst/>
          </a:prstGeom>
          <a:solidFill>
            <a:srgbClr val="428E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477526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EMG08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B1E368-9FB5-6956-F4A1-86E44040DA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BF9C1E3-A988-FC4D-B788-F80ED7544398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A36ED1C-E75A-01A9-C69B-E39FD9D3060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94C15B7-FBA1-F86A-5BA6-0A32928C9C31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4CEF0B7-C164-03E0-92A4-1BBD4364DCE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8AD1A53-CA8F-B5AA-77D8-5B73FBAA318A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944F0B7-8498-03BC-86E0-E7B1AE09D4C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622FB21-3EA7-BE3B-0AF0-7030F86AA5EC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544C578-19BA-7DC6-0BE6-C801941D778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29D64B-DA60-BF97-BCF2-35991DDEDB49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D2D5FA3-AEB0-33F5-1EEE-CE46A65425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999854-8A80-6314-34CD-34AD4C49236A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CDB6FFB-072B-6BD7-7FE2-20E682BAFC9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9C7D724-22C9-FD9D-4D34-4381076E7D27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214DC55-41EA-5E3C-BFFD-BA29882D83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8955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258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22</cp:revision>
  <dcterms:created xsi:type="dcterms:W3CDTF">2016-12-29T16:17:13Z</dcterms:created>
  <dcterms:modified xsi:type="dcterms:W3CDTF">2024-06-30T06:44:21Z</dcterms:modified>
</cp:coreProperties>
</file>