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8" d="100"/>
          <a:sy n="18" d="100"/>
        </p:scale>
        <p:origin x="2142" y="6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610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7254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7254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5216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1580646" y="67818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15586" y="3674533"/>
            <a:ext cx="15820213" cy="37168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96663" y="7499340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a-IR" sz="3200" dirty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en-US" sz="3200" b="1" dirty="0">
                <a:solidFill>
                  <a:schemeClr val="tx1"/>
                </a:solidFill>
                <a:cs typeface="B Lotus" panose="00000400000000000000" pitchFamily="2" charset="-78"/>
              </a:rPr>
              <a:t>EMG08	</a:t>
            </a:r>
            <a:endParaRPr lang="en-US" sz="3200" dirty="0">
              <a:solidFill>
                <a:schemeClr val="tx1"/>
              </a:solidFill>
              <a:cs typeface="B Titr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313CDB-34FA-5135-E173-8AAC1DF75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9" b="16279"/>
          <a:stretch/>
        </p:blipFill>
        <p:spPr>
          <a:xfrm>
            <a:off x="22412" y="-67544"/>
            <a:ext cx="22860000" cy="330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258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DELL</cp:lastModifiedBy>
  <cp:revision>32</cp:revision>
  <cp:lastPrinted>2024-06-02T08:28:02Z</cp:lastPrinted>
  <dcterms:created xsi:type="dcterms:W3CDTF">2016-12-29T15:47:39Z</dcterms:created>
  <dcterms:modified xsi:type="dcterms:W3CDTF">2024-06-30T06:42:04Z</dcterms:modified>
</cp:coreProperties>
</file>