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D4A2D6-CDB0-5814-F64F-E3EBBB2E8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CCB252-1930-B963-E7BE-C31266606E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B1979A-5540-2BDF-6ABA-39C86EA06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D13058-2512-CA02-762D-C155E52A6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327CE1-0AE5-E5EA-F933-845FDA41D4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379399-A640-0EC5-BF8C-938E90F62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25502B-01C4-6BBB-FFB7-E3C8206B8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FA0B02-35D5-26A5-9CCD-4E55C36C6B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76</cp:revision>
  <dcterms:created xsi:type="dcterms:W3CDTF">2016-12-29T16:17:13Z</dcterms:created>
  <dcterms:modified xsi:type="dcterms:W3CDTF">2025-08-21T10:46:18Z</dcterms:modified>
</cp:coreProperties>
</file>