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2BD038-9AA6-FFE4-F08B-D029D89D2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B55BF-DF02-D130-F7FF-67FA4666F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49605C-4981-8F04-6A02-55DF6726E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ECF7F4-955A-E19D-11A4-D67D9BB8B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53ED31-1C7A-967D-F04E-D31A287FE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817D63-F05E-14FF-DD5F-998D78A31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6C83AF-97DB-90CC-3F41-6688B651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76</cp:revision>
  <dcterms:created xsi:type="dcterms:W3CDTF">2016-12-29T16:17:13Z</dcterms:created>
  <dcterms:modified xsi:type="dcterms:W3CDTF">2025-08-21T10:45:35Z</dcterms:modified>
</cp:coreProperties>
</file>